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0" r:id="rId14"/>
    <p:sldId id="269" r:id="rId15"/>
    <p:sldId id="271" r:id="rId16"/>
    <p:sldId id="268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816" y="-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30.01.2023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Island</a:t>
            </a:r>
            <a:r>
              <a:rPr lang="ru-RU" b="1" dirty="0" smtClean="0"/>
              <a:t> </a:t>
            </a:r>
            <a:r>
              <a:rPr lang="en-US" b="1" dirty="0" smtClean="0"/>
              <a:t>of</a:t>
            </a:r>
            <a:r>
              <a:rPr lang="ru-RU" b="1" dirty="0" smtClean="0"/>
              <a:t> </a:t>
            </a:r>
            <a:r>
              <a:rPr lang="en-US" b="1" dirty="0" err="1" smtClean="0"/>
              <a:t>Gigachad</a:t>
            </a:r>
            <a:endParaRPr lang="en-US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200" y="510540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Rouglike</a:t>
            </a:r>
            <a:r>
              <a:rPr lang="en-US" dirty="0" smtClean="0"/>
              <a:t> </a:t>
            </a:r>
            <a:r>
              <a:rPr lang="en-US" dirty="0" err="1" smtClean="0"/>
              <a:t>platformer</a:t>
            </a:r>
            <a:r>
              <a:rPr lang="en-US" dirty="0" smtClean="0"/>
              <a:t> </a:t>
            </a:r>
            <a:r>
              <a:rPr lang="en-US" dirty="0" smtClean="0"/>
              <a:t>game</a:t>
            </a:r>
          </a:p>
          <a:p>
            <a:r>
              <a:rPr lang="en-US" dirty="0" smtClean="0"/>
              <a:t>Made by:</a:t>
            </a:r>
          </a:p>
          <a:p>
            <a:r>
              <a:rPr lang="ru-RU" dirty="0" smtClean="0"/>
              <a:t>Андрей </a:t>
            </a:r>
            <a:r>
              <a:rPr lang="ru-RU" dirty="0" err="1" smtClean="0"/>
              <a:t>Маракулин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Михаил Бобров</a:t>
            </a:r>
            <a:endParaRPr lang="en-US" dirty="0" smtClean="0"/>
          </a:p>
        </p:txBody>
      </p:sp>
      <p:pic>
        <p:nvPicPr>
          <p:cNvPr id="11266" name="Picture 2" descr="C:\Рабочий стол\___Проекты\Game_project\data\graphics\player\livesey\idle_right\idle_right.png"/>
          <p:cNvPicPr>
            <a:picLocks noChangeAspect="1" noChangeArrowheads="1"/>
          </p:cNvPicPr>
          <p:nvPr/>
        </p:nvPicPr>
        <p:blipFill>
          <a:blip r:embed="rId2" cstate="print"/>
          <a:srcRect r="72684"/>
          <a:stretch>
            <a:fillRect/>
          </a:stretch>
        </p:blipFill>
        <p:spPr bwMode="auto">
          <a:xfrm>
            <a:off x="323528" y="3861048"/>
            <a:ext cx="2664296" cy="2438400"/>
          </a:xfrm>
          <a:prstGeom prst="rect">
            <a:avLst/>
          </a:prstGeom>
          <a:noFill/>
        </p:spPr>
      </p:pic>
      <p:pic>
        <p:nvPicPr>
          <p:cNvPr id="11268" name="Picture 4" descr="C:\Рабочий стол\___Проекты\Game_project\data\graphics\player\aboba_warrior\idle_left\idle_left.png"/>
          <p:cNvPicPr>
            <a:picLocks noChangeAspect="1" noChangeArrowheads="1"/>
          </p:cNvPicPr>
          <p:nvPr/>
        </p:nvPicPr>
        <p:blipFill>
          <a:blip r:embed="rId3" cstate="print"/>
          <a:srcRect r="86770"/>
          <a:stretch>
            <a:fillRect/>
          </a:stretch>
        </p:blipFill>
        <p:spPr bwMode="auto">
          <a:xfrm>
            <a:off x="6084168" y="-675456"/>
            <a:ext cx="4032448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296355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21702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68341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296355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3510" r="27744"/>
          <a:stretch>
            <a:fillRect/>
          </a:stretch>
        </p:blipFill>
        <p:spPr bwMode="auto">
          <a:xfrm>
            <a:off x="4427984" y="0"/>
            <a:ext cx="4320480" cy="62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26724" r="33422"/>
          <a:stretch>
            <a:fillRect/>
          </a:stretch>
        </p:blipFill>
        <p:spPr bwMode="auto">
          <a:xfrm>
            <a:off x="-252536" y="-459432"/>
            <a:ext cx="4932040" cy="696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ru-RU" dirty="0" smtClean="0"/>
              <a:t>Жанр </a:t>
            </a:r>
            <a:r>
              <a:rPr lang="en-US" dirty="0" err="1" smtClean="0"/>
              <a:t>roguelike</a:t>
            </a:r>
            <a:endParaRPr lang="ru-RU" dirty="0"/>
          </a:p>
        </p:txBody>
      </p:sp>
      <p:pic>
        <p:nvPicPr>
          <p:cNvPr id="1026" name="Picture 2" descr="Dead Cells review: An unlikely mix of genres form a new classic | iMo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789040"/>
            <a:ext cx="5293096" cy="2977367"/>
          </a:xfrm>
          <a:prstGeom prst="rect">
            <a:avLst/>
          </a:prstGeom>
          <a:noFill/>
        </p:spPr>
      </p:pic>
      <p:pic>
        <p:nvPicPr>
          <p:cNvPr id="1028" name="Picture 4" descr="Had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4860032" cy="273376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48064" y="198884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 </a:t>
            </a:r>
            <a:r>
              <a:rPr lang="en-US" dirty="0" smtClean="0"/>
              <a:t>Hades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403648" y="501317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 </a:t>
            </a:r>
            <a:r>
              <a:rPr lang="en-US" dirty="0" smtClean="0"/>
              <a:t>Dead Cell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Изначальная идея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C:\Users\Андрей\Desktop\Жоская идея игры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8064896" cy="297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Планирование и разделение </a:t>
            </a:r>
            <a:r>
              <a:rPr lang="ru-RU" dirty="0" err="1" smtClean="0"/>
              <a:t>обязаностей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C:\Users\Андрей\Desktop\К презе.png"/>
          <p:cNvPicPr>
            <a:picLocks noChangeAspect="1" noChangeArrowheads="1"/>
          </p:cNvPicPr>
          <p:nvPr/>
        </p:nvPicPr>
        <p:blipFill>
          <a:blip r:embed="rId2" cstate="print"/>
          <a:srcRect t="6767" r="37143" b="48574"/>
          <a:stretch>
            <a:fillRect/>
          </a:stretch>
        </p:blipFill>
        <p:spPr bwMode="auto">
          <a:xfrm>
            <a:off x="179512" y="1988840"/>
            <a:ext cx="8784976" cy="4026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11513" b="5801"/>
          <a:stretch>
            <a:fillRect/>
          </a:stretch>
        </p:blipFill>
        <p:spPr bwMode="auto">
          <a:xfrm>
            <a:off x="179512" y="1484784"/>
            <a:ext cx="8748464" cy="406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Гениальная </a:t>
            </a:r>
            <a:r>
              <a:rPr lang="ru-RU" dirty="0" err="1" smtClean="0"/>
              <a:t>фича</a:t>
            </a:r>
            <a:r>
              <a:rPr lang="ru-RU" dirty="0" smtClean="0"/>
              <a:t>, невоплощенная в жизнь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b="4531"/>
          <a:stretch>
            <a:fillRect/>
          </a:stretch>
        </p:blipFill>
        <p:spPr bwMode="auto">
          <a:xfrm>
            <a:off x="251520" y="1844824"/>
            <a:ext cx="8604448" cy="462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21702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21702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21702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</Words>
  <Application>Microsoft Office PowerPoint</Application>
  <PresentationFormat>Экран (4:3)</PresentationFormat>
  <Paragraphs>10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Island of Gigachad</vt:lpstr>
      <vt:lpstr>Жанр roguelike</vt:lpstr>
      <vt:lpstr>Изначальная идея</vt:lpstr>
      <vt:lpstr>Планирование и разделение обязаностей</vt:lpstr>
      <vt:lpstr>Слайд 5</vt:lpstr>
      <vt:lpstr>Гениальная фича, невоплощенная в жизнь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Андрей</dc:creator>
  <cp:lastModifiedBy>Андрей</cp:lastModifiedBy>
  <cp:revision>13</cp:revision>
  <dcterms:created xsi:type="dcterms:W3CDTF">2023-01-24T10:47:39Z</dcterms:created>
  <dcterms:modified xsi:type="dcterms:W3CDTF">2023-01-30T12:31:56Z</dcterms:modified>
</cp:coreProperties>
</file>